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36">
          <p15:clr>
            <a:srgbClr val="A4A3A4"/>
          </p15:clr>
        </p15:guide>
        <p15:guide id="2" pos="14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8" d="100"/>
          <a:sy n="28" d="100"/>
        </p:scale>
        <p:origin x="1332" y="180"/>
      </p:cViewPr>
      <p:guideLst>
        <p:guide orient="horz" pos="17136"/>
        <p:guide pos="144"/>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01276384"/>
        <c:axId val="501292456"/>
        <c:axId val="0"/>
      </c:bar3DChart>
      <c:catAx>
        <c:axId val="501276384"/>
        <c:scaling>
          <c:orientation val="minMax"/>
        </c:scaling>
        <c:delete val="0"/>
        <c:axPos val="b"/>
        <c:numFmt formatCode="General" sourceLinked="1"/>
        <c:majorTickMark val="out"/>
        <c:minorTickMark val="none"/>
        <c:tickLblPos val="nextTo"/>
        <c:crossAx val="501292456"/>
        <c:crosses val="autoZero"/>
        <c:auto val="1"/>
        <c:lblAlgn val="ctr"/>
        <c:lblOffset val="100"/>
        <c:noMultiLvlLbl val="0"/>
      </c:catAx>
      <c:valAx>
        <c:axId val="501292456"/>
        <c:scaling>
          <c:orientation val="minMax"/>
        </c:scaling>
        <c:delete val="0"/>
        <c:axPos val="l"/>
        <c:majorGridlines/>
        <c:numFmt formatCode="General" sourceLinked="1"/>
        <c:majorTickMark val="out"/>
        <c:minorTickMark val="none"/>
        <c:tickLblPos val="nextTo"/>
        <c:crossAx val="501276384"/>
        <c:crosses val="autoZero"/>
        <c:crossBetween val="between"/>
      </c:valAx>
      <c:spPr>
        <a:noFill/>
        <a:ln w="25398">
          <a:noFill/>
        </a:ln>
      </c:spPr>
    </c:plotArea>
    <c:legend>
      <c:legendPos val="r"/>
      <c:layout/>
      <c:overlay val="0"/>
    </c:legend>
    <c:plotVisOnly val="1"/>
    <c:dispBlanksAs val="gap"/>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w="25398">
          <a:noFill/>
        </a:ln>
      </c:spPr>
    </c:plotArea>
    <c:legend>
      <c:legendPos val="r"/>
      <c:layout/>
      <c:overlay val="0"/>
    </c:legend>
    <c:plotVisOnly val="1"/>
    <c:dispBlanksAs val="zero"/>
    <c:showDLblsOverMax val="0"/>
  </c:chart>
  <c:spPr>
    <a:solidFill>
      <a:schemeClr val="lt1"/>
    </a:solidFill>
    <a:ln w="1905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0" y="5861062"/>
            <a:ext cx="24688800" cy="12482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5861062"/>
            <a:ext cx="73456800" cy="12482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62"/>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8800" y="34137600"/>
            <a:ext cx="49072800" cy="96551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1"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1"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8600" y="228600"/>
            <a:ext cx="6717465" cy="3268400"/>
          </a:xfrm>
          <a:prstGeom prst="rect">
            <a:avLst/>
          </a:prstGeom>
        </p:spPr>
      </p:pic>
      <p:sp>
        <p:nvSpPr>
          <p:cNvPr id="7" name="Rectangle 6"/>
          <p:cNvSpPr/>
          <p:nvPr userDrawn="1"/>
        </p:nvSpPr>
        <p:spPr>
          <a:xfrm>
            <a:off x="6694867" y="228600"/>
            <a:ext cx="29652533" cy="326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28600" y="3497000"/>
            <a:ext cx="36118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228600" y="228600"/>
            <a:ext cx="36118800" cy="2689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132" y="1300826"/>
            <a:ext cx="5251868" cy="1075904"/>
          </a:xfrm>
          <a:prstGeom prst="rect">
            <a:avLst/>
          </a:prstGeom>
        </p:spPr>
      </p:pic>
      <p:cxnSp>
        <p:nvCxnSpPr>
          <p:cNvPr id="5" name="Straight Connector 4"/>
          <p:cNvCxnSpPr/>
          <p:nvPr userDrawn="1"/>
        </p:nvCxnSpPr>
        <p:spPr>
          <a:xfrm>
            <a:off x="6694867" y="228600"/>
            <a:ext cx="0" cy="3268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1"/>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1"/>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1"/>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3"/>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1"/>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1"/>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2/14/2017</a:t>
            </a:fld>
            <a:endParaRPr lang="en-US"/>
          </a:p>
        </p:txBody>
      </p:sp>
      <p:sp>
        <p:nvSpPr>
          <p:cNvPr id="5" name="Footer Placeholder 4"/>
          <p:cNvSpPr>
            <a:spLocks noGrp="1"/>
          </p:cNvSpPr>
          <p:nvPr>
            <p:ph type="ftr" sz="quarter" idx="3"/>
          </p:nvPr>
        </p:nvSpPr>
        <p:spPr>
          <a:xfrm>
            <a:off x="12496800" y="25425411"/>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11"/>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54"/>
          <p:cNvSpPr txBox="1">
            <a:spLocks noChangeArrowheads="1"/>
          </p:cNvSpPr>
          <p:nvPr/>
        </p:nvSpPr>
        <p:spPr bwMode="auto">
          <a:xfrm>
            <a:off x="7315200" y="819150"/>
            <a:ext cx="25298400" cy="245745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marL="0" lvl="2" algn="ctr" defTabSz="3760788">
              <a:spcAft>
                <a:spcPts val="2400"/>
              </a:spcAft>
              <a:defRPr/>
            </a:pP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Title of your </a:t>
            </a:r>
            <a:r>
              <a:rPr lang="en-US" sz="8000" dirty="0" smtClean="0">
                <a:solidFill>
                  <a:schemeClr val="bg1"/>
                </a:solidFill>
                <a:effectLst>
                  <a:outerShdw blurRad="38100" dist="38100" dir="2700000" algn="tl">
                    <a:srgbClr val="000000">
                      <a:alpha val="43137"/>
                    </a:srgbClr>
                  </a:outerShdw>
                </a:effectLst>
                <a:latin typeface="Myriad Pro Black Cond" pitchFamily="34" charset="0"/>
                <a:cs typeface="Bauhaus 93"/>
              </a:rPr>
              <a:t>Poster </a:t>
            </a:r>
            <a:r>
              <a:rPr lang="en-US" sz="8000" dirty="0">
                <a:solidFill>
                  <a:schemeClr val="bg1"/>
                </a:solidFill>
                <a:effectLst>
                  <a:outerShdw blurRad="38100" dist="38100" dir="2700000" algn="tl">
                    <a:srgbClr val="000000">
                      <a:alpha val="43137"/>
                    </a:srgbClr>
                  </a:outerShdw>
                </a:effectLst>
                <a:latin typeface="Myriad Pro Black Cond" pitchFamily="34" charset="0"/>
                <a:cs typeface="Bauhaus 93"/>
              </a:rPr>
              <a:t>Presentation</a:t>
            </a:r>
            <a:endParaRPr lang="en-US" sz="8000" dirty="0">
              <a:solidFill>
                <a:schemeClr val="accent1">
                  <a:lumMod val="60000"/>
                  <a:lumOff val="40000"/>
                </a:schemeClr>
              </a:solidFill>
              <a:effectLst>
                <a:outerShdw blurRad="38100" dist="38100" dir="2700000" algn="tl">
                  <a:srgbClr val="000000">
                    <a:alpha val="43137"/>
                  </a:srgbClr>
                </a:outerShdw>
              </a:effectLst>
              <a:latin typeface="Myriad Pro Black Cond" pitchFamily="34" charset="0"/>
              <a:cs typeface="Bauhaus 93"/>
            </a:endParaRPr>
          </a:p>
          <a:p>
            <a:pPr marL="0" lvl="2" algn="ctr" defTabSz="3760788">
              <a:defRPr/>
            </a:pPr>
            <a:r>
              <a:rPr lang="en-US" sz="4400" b="1" dirty="0">
                <a:solidFill>
                  <a:schemeClr val="accent1">
                    <a:lumMod val="60000"/>
                    <a:lumOff val="40000"/>
                  </a:schemeClr>
                </a:solidFill>
                <a:latin typeface="Myriad Pro Cond" pitchFamily="34" charset="0"/>
                <a:cs typeface="Bauhaus 93"/>
              </a:rPr>
              <a:t>Student Presenter’s Name(s), Major(s) or Course Name  </a:t>
            </a:r>
            <a:r>
              <a:rPr lang="en-US" sz="4400" b="1" dirty="0" smtClean="0">
                <a:solidFill>
                  <a:schemeClr val="accent1">
                    <a:lumMod val="60000"/>
                    <a:lumOff val="40000"/>
                  </a:schemeClr>
                </a:solidFill>
                <a:latin typeface="Myriad Pro Cond" pitchFamily="34" charset="0"/>
                <a:cs typeface="Bauhaus 93"/>
              </a:rPr>
              <a:t> ·   Mentor’s </a:t>
            </a:r>
            <a:r>
              <a:rPr lang="en-US" sz="4400" b="1" dirty="0">
                <a:solidFill>
                  <a:schemeClr val="accent1">
                    <a:lumMod val="60000"/>
                    <a:lumOff val="40000"/>
                  </a:schemeClr>
                </a:solidFill>
                <a:latin typeface="Myriad Pro Cond" pitchFamily="34" charset="0"/>
                <a:cs typeface="Bauhaus 93"/>
              </a:rPr>
              <a:t>Name and Title, Department</a:t>
            </a:r>
          </a:p>
        </p:txBody>
      </p:sp>
      <p:sp>
        <p:nvSpPr>
          <p:cNvPr id="4" name="Text Box 355"/>
          <p:cNvSpPr txBox="1">
            <a:spLocks noChangeArrowheads="1"/>
          </p:cNvSpPr>
          <p:nvPr/>
        </p:nvSpPr>
        <p:spPr bwMode="auto">
          <a:xfrm>
            <a:off x="894080" y="10322071"/>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Insert Text Here…</a:t>
            </a:r>
          </a:p>
        </p:txBody>
      </p:sp>
      <p:sp>
        <p:nvSpPr>
          <p:cNvPr id="5" name="Text Box 356"/>
          <p:cNvSpPr txBox="1">
            <a:spLocks noChangeArrowheads="1"/>
          </p:cNvSpPr>
          <p:nvPr/>
        </p:nvSpPr>
        <p:spPr bwMode="auto">
          <a:xfrm>
            <a:off x="914400" y="21032608"/>
            <a:ext cx="10972800"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p:cNvSpPr txBox="1">
            <a:spLocks noChangeArrowheads="1"/>
          </p:cNvSpPr>
          <p:nvPr/>
        </p:nvSpPr>
        <p:spPr bwMode="auto">
          <a:xfrm>
            <a:off x="955040" y="4965685"/>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9" name="Text Box 361"/>
          <p:cNvSpPr txBox="1">
            <a:spLocks noChangeArrowheads="1"/>
          </p:cNvSpPr>
          <p:nvPr/>
        </p:nvSpPr>
        <p:spPr bwMode="auto">
          <a:xfrm>
            <a:off x="12130111" y="5889606"/>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11" name="Text Box 364"/>
          <p:cNvSpPr txBox="1">
            <a:spLocks noChangeArrowheads="1"/>
          </p:cNvSpPr>
          <p:nvPr/>
        </p:nvSpPr>
        <p:spPr bwMode="auto">
          <a:xfrm>
            <a:off x="24765000" y="21617649"/>
            <a:ext cx="11125200" cy="2002910"/>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accent5">
                    <a:lumMod val="75000"/>
                  </a:schemeClr>
                </a:solidFill>
                <a:latin typeface="Myriad Pro SemiCond" pitchFamily="34" charset="0"/>
              </a:rPr>
              <a:t>(replace this text with your own)  This section can be smaller than 24 point.</a:t>
            </a: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endParaRPr lang="en-US" sz="2400" dirty="0">
              <a:solidFill>
                <a:schemeClr val="accent5">
                  <a:lumMod val="75000"/>
                </a:schemeClr>
              </a:solidFill>
              <a:latin typeface="Myriad Pro SemiCond" pitchFamily="34" charset="0"/>
            </a:endParaRPr>
          </a:p>
          <a:p>
            <a:pPr marL="457200" indent="-457200" defTabSz="3760788">
              <a:defRPr/>
            </a:pPr>
            <a:r>
              <a:rPr lang="en-US" sz="2400" dirty="0">
                <a:solidFill>
                  <a:schemeClr val="accent5">
                    <a:lumMod val="75000"/>
                  </a:schemeClr>
                </a:solidFill>
                <a:latin typeface="Myriad Pro SemiCond" pitchFamily="34" charset="0"/>
              </a:rPr>
              <a:t>Use this section for listing sources /references. The text box is  already set up with hanging indents (all lines after the first  in each reference are indented.)</a:t>
            </a:r>
          </a:p>
        </p:txBody>
      </p:sp>
      <p:sp>
        <p:nvSpPr>
          <p:cNvPr id="12" name="Text Box 365"/>
          <p:cNvSpPr txBox="1">
            <a:spLocks noChangeArrowheads="1"/>
          </p:cNvSpPr>
          <p:nvPr/>
        </p:nvSpPr>
        <p:spPr bwMode="auto">
          <a:xfrm>
            <a:off x="24765000" y="20925782"/>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References</a:t>
            </a:r>
          </a:p>
        </p:txBody>
      </p:sp>
      <p:sp>
        <p:nvSpPr>
          <p:cNvPr id="14" name="Text Box 368"/>
          <p:cNvSpPr txBox="1">
            <a:spLocks noChangeArrowheads="1"/>
          </p:cNvSpPr>
          <p:nvPr/>
        </p:nvSpPr>
        <p:spPr bwMode="auto">
          <a:xfrm>
            <a:off x="24612600" y="5162539"/>
            <a:ext cx="110490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Be brief and include only the most important findings from your study and your interpretation of your data.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RECOMMENDATION 2: Use a combination of text and graphics.</a:t>
            </a:r>
          </a:p>
        </p:txBody>
      </p:sp>
      <p:sp>
        <p:nvSpPr>
          <p:cNvPr id="16" name="Text Box 370"/>
          <p:cNvSpPr txBox="1">
            <a:spLocks noChangeArrowheads="1"/>
          </p:cNvSpPr>
          <p:nvPr/>
        </p:nvSpPr>
        <p:spPr bwMode="auto">
          <a:xfrm>
            <a:off x="24612600" y="12911289"/>
            <a:ext cx="110490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5">
                    <a:lumMod val="75000"/>
                  </a:schemeClr>
                </a:solidFill>
                <a:latin typeface="Myriad Pro SemiCond" pitchFamily="34" charset="0"/>
              </a:rPr>
              <a:t>(replace this text with your own) </a:t>
            </a:r>
          </a:p>
          <a:p>
            <a:pPr>
              <a:defRPr/>
            </a:pPr>
            <a:endParaRPr lang="en-US" sz="2400" dirty="0">
              <a:solidFill>
                <a:schemeClr val="accent5">
                  <a:lumMod val="75000"/>
                </a:schemeClr>
              </a:solidFill>
              <a:latin typeface="Myriad Pro SemiCond" pitchFamily="34" charset="0"/>
            </a:endParaRPr>
          </a:p>
          <a:p>
            <a:pPr>
              <a:defRPr/>
            </a:pPr>
            <a:r>
              <a:rPr lang="en-US" sz="2400" dirty="0">
                <a:solidFill>
                  <a:schemeClr val="accent5">
                    <a:lumMod val="75000"/>
                  </a:schemeClr>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accent5">
                  <a:lumMod val="75000"/>
                </a:schemeClr>
              </a:solidFill>
              <a:latin typeface="Myriad Pro SemiCond" pitchFamily="34" charset="0"/>
            </a:endParaRPr>
          </a:p>
        </p:txBody>
      </p:sp>
      <p:sp>
        <p:nvSpPr>
          <p:cNvPr id="17" name="Text Box 355"/>
          <p:cNvSpPr txBox="1">
            <a:spLocks noChangeArrowheads="1"/>
          </p:cNvSpPr>
          <p:nvPr/>
        </p:nvSpPr>
        <p:spPr bwMode="auto">
          <a:xfrm>
            <a:off x="6924040" y="17180071"/>
            <a:ext cx="496316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graphic and captions. Include source of graphics used from the web.</a:t>
            </a:r>
          </a:p>
        </p:txBody>
      </p:sp>
      <p:sp>
        <p:nvSpPr>
          <p:cNvPr id="18" name="Text Box 356"/>
          <p:cNvSpPr txBox="1">
            <a:spLocks noChangeArrowheads="1"/>
          </p:cNvSpPr>
          <p:nvPr/>
        </p:nvSpPr>
        <p:spPr bwMode="auto">
          <a:xfrm>
            <a:off x="12649202" y="4933949"/>
            <a:ext cx="10307591"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endParaRPr lang="en-US" sz="2400" dirty="0">
              <a:solidFill>
                <a:schemeClr val="accent5">
                  <a:lumMod val="75000"/>
                </a:schemeClr>
              </a:solidFill>
              <a:latin typeface="Myriad Pro SemiCond" pitchFamily="34" charset="0"/>
            </a:endParaRPr>
          </a:p>
          <a:p>
            <a:pPr defTabSz="3760788">
              <a:defRPr/>
            </a:pPr>
            <a:r>
              <a:rPr lang="en-US" sz="2400" dirty="0">
                <a:solidFill>
                  <a:schemeClr val="accent5">
                    <a:lumMod val="75000"/>
                  </a:schemeClr>
                </a:solidFill>
                <a:latin typeface="Myriad Pro SemiCond" pitchFamily="34" charset="0"/>
              </a:rPr>
              <a:t>In this section consider using graphs, histograms, and other visuals to display your data or stages in the development of artwork, etc. </a:t>
            </a:r>
          </a:p>
        </p:txBody>
      </p:sp>
      <p:graphicFrame>
        <p:nvGraphicFramePr>
          <p:cNvPr id="20" name="Chart 38"/>
          <p:cNvGraphicFramePr>
            <a:graphicFrameLocks/>
          </p:cNvGraphicFramePr>
          <p:nvPr>
            <p:extLst>
              <p:ext uri="{D42A27DB-BD31-4B8C-83A1-F6EECF244321}">
                <p14:modId xmlns:p14="http://schemas.microsoft.com/office/powerpoint/2010/main" val="429431399"/>
              </p:ext>
            </p:extLst>
          </p:nvPr>
        </p:nvGraphicFramePr>
        <p:xfrm>
          <a:off x="18189260" y="14705249"/>
          <a:ext cx="4597102" cy="299044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 Box 355"/>
          <p:cNvSpPr txBox="1">
            <a:spLocks noChangeArrowheads="1"/>
          </p:cNvSpPr>
          <p:nvPr/>
        </p:nvSpPr>
        <p:spPr bwMode="auto">
          <a:xfrm>
            <a:off x="15768615" y="20301630"/>
            <a:ext cx="69596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5">
                    <a:lumMod val="75000"/>
                  </a:schemeClr>
                </a:solidFill>
                <a:latin typeface="Myriad Pro SemiCond" pitchFamily="34" charset="0"/>
              </a:rPr>
              <a:t>Insert Tables or Images of artwork, etc.</a:t>
            </a:r>
          </a:p>
        </p:txBody>
      </p:sp>
      <p:sp>
        <p:nvSpPr>
          <p:cNvPr id="22" name="Text Box 364"/>
          <p:cNvSpPr txBox="1">
            <a:spLocks noChangeArrowheads="1"/>
          </p:cNvSpPr>
          <p:nvPr/>
        </p:nvSpPr>
        <p:spPr bwMode="auto">
          <a:xfrm>
            <a:off x="24764999" y="25056469"/>
            <a:ext cx="10896602"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5">
                    <a:lumMod val="75000"/>
                  </a:schemeClr>
                </a:solidFill>
                <a:latin typeface="Myriad Pro SemiCond" pitchFamily="34" charset="0"/>
              </a:rPr>
              <a:t>(replace this text with your own) </a:t>
            </a:r>
          </a:p>
          <a:p>
            <a:pPr defTabSz="3760788">
              <a:defRPr/>
            </a:pPr>
            <a:r>
              <a:rPr lang="en-US" sz="2400" dirty="0">
                <a:solidFill>
                  <a:schemeClr val="accent5">
                    <a:lumMod val="75000"/>
                  </a:schemeClr>
                </a:solidFill>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23" name="Text Box 365"/>
          <p:cNvSpPr txBox="1">
            <a:spLocks noChangeArrowheads="1"/>
          </p:cNvSpPr>
          <p:nvPr/>
        </p:nvSpPr>
        <p:spPr bwMode="auto">
          <a:xfrm>
            <a:off x="24765000" y="24300874"/>
            <a:ext cx="102108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3"/>
                </a:solidFill>
                <a:latin typeface="Myriad Pro Black SemiCond" pitchFamily="34" charset="0"/>
              </a:rPr>
              <a:t>Acknowledgements</a:t>
            </a:r>
          </a:p>
        </p:txBody>
      </p:sp>
      <p:sp>
        <p:nvSpPr>
          <p:cNvPr id="24" name="TextBox 23"/>
          <p:cNvSpPr txBox="1">
            <a:spLocks noChangeArrowheads="1"/>
          </p:cNvSpPr>
          <p:nvPr/>
        </p:nvSpPr>
        <p:spPr bwMode="auto">
          <a:xfrm>
            <a:off x="13716002" y="22068662"/>
            <a:ext cx="9240792" cy="3785652"/>
          </a:xfrm>
          <a:prstGeom prst="rect">
            <a:avLst/>
          </a:prstGeom>
          <a:noFill/>
          <a:ln w="9525">
            <a:noFill/>
            <a:miter lim="800000"/>
            <a:headEnd/>
            <a:tailEnd/>
          </a:ln>
        </p:spPr>
        <p:txBody>
          <a:bodyPr wrap="square" lIns="91440" tIns="45720" rIns="91440" bIns="45720">
            <a:spAutoFit/>
          </a:bodyPr>
          <a:lstStyle/>
          <a:p>
            <a:pPr>
              <a:defRPr/>
            </a:pPr>
            <a:r>
              <a:rPr lang="en-US" sz="2000" dirty="0">
                <a:solidFill>
                  <a:schemeClr val="accent5">
                    <a:lumMod val="75000"/>
                  </a:schemeClr>
                </a:solidFill>
                <a:latin typeface="Myriad Pro SemiCond" pitchFamily="34" charset="0"/>
              </a:rPr>
              <a:t>GRAPHICS:</a:t>
            </a:r>
          </a:p>
          <a:p>
            <a:pPr>
              <a:defRPr/>
            </a:pPr>
            <a:r>
              <a:rPr lang="en-US" sz="2000" dirty="0">
                <a:solidFill>
                  <a:schemeClr val="accent5">
                    <a:lumMod val="75000"/>
                  </a:schemeClr>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accent5">
                    <a:lumMod val="75000"/>
                  </a:schemeClr>
                </a:solidFill>
                <a:latin typeface="Myriad Pro SemiCond" pitchFamily="34" charset="0"/>
              </a:rPr>
              <a:t>TIP: Putting Boxes around your text sections</a:t>
            </a:r>
          </a:p>
          <a:p>
            <a:pPr>
              <a:defRPr/>
            </a:pPr>
            <a:r>
              <a:rPr lang="en-US" sz="2000" dirty="0">
                <a:solidFill>
                  <a:schemeClr val="accent5">
                    <a:lumMod val="75000"/>
                  </a:schemeClr>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25" name="Chart 29"/>
          <p:cNvGraphicFramePr>
            <a:graphicFrameLocks/>
          </p:cNvGraphicFramePr>
          <p:nvPr>
            <p:extLst>
              <p:ext uri="{D42A27DB-BD31-4B8C-83A1-F6EECF244321}">
                <p14:modId xmlns:p14="http://schemas.microsoft.com/office/powerpoint/2010/main" val="455412229"/>
              </p:ext>
            </p:extLst>
          </p:nvPr>
        </p:nvGraphicFramePr>
        <p:xfrm>
          <a:off x="18189259" y="17837702"/>
          <a:ext cx="4597103" cy="2353361"/>
        </p:xfrm>
        <a:graphic>
          <a:graphicData uri="http://schemas.openxmlformats.org/drawingml/2006/chart">
            <c:chart xmlns:c="http://schemas.openxmlformats.org/drawingml/2006/chart" xmlns:r="http://schemas.openxmlformats.org/officeDocument/2006/relationships" r:id="rId3"/>
          </a:graphicData>
        </a:graphic>
      </p:graphicFrame>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6606" y="12911289"/>
            <a:ext cx="5590088" cy="4192566"/>
          </a:xfrm>
          <a:prstGeom prst="rect">
            <a:avLst/>
          </a:prstGeom>
          <a:ln>
            <a:solidFill>
              <a:schemeClr val="tx1"/>
            </a:solidFill>
          </a:ln>
        </p:spPr>
      </p:pic>
      <p:sp>
        <p:nvSpPr>
          <p:cNvPr id="27" name="Text Box 359"/>
          <p:cNvSpPr txBox="1">
            <a:spLocks noChangeArrowheads="1"/>
          </p:cNvSpPr>
          <p:nvPr/>
        </p:nvSpPr>
        <p:spPr bwMode="auto">
          <a:xfrm>
            <a:off x="894080" y="20301630"/>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9" name="Text Box 360"/>
          <p:cNvSpPr txBox="1">
            <a:spLocks noChangeArrowheads="1"/>
          </p:cNvSpPr>
          <p:nvPr/>
        </p:nvSpPr>
        <p:spPr bwMode="auto">
          <a:xfrm>
            <a:off x="876300" y="8857902"/>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0" name="Text Box 362"/>
          <p:cNvSpPr txBox="1">
            <a:spLocks noChangeArrowheads="1"/>
          </p:cNvSpPr>
          <p:nvPr/>
        </p:nvSpPr>
        <p:spPr bwMode="auto">
          <a:xfrm>
            <a:off x="914400" y="414787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1" name="Text Box 367"/>
          <p:cNvSpPr txBox="1">
            <a:spLocks noChangeArrowheads="1"/>
          </p:cNvSpPr>
          <p:nvPr/>
        </p:nvSpPr>
        <p:spPr bwMode="auto">
          <a:xfrm>
            <a:off x="24612600" y="3901650"/>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2" name="Text Box 369"/>
          <p:cNvSpPr txBox="1">
            <a:spLocks noChangeArrowheads="1"/>
          </p:cNvSpPr>
          <p:nvPr/>
        </p:nvSpPr>
        <p:spPr bwMode="auto">
          <a:xfrm>
            <a:off x="24612600" y="11475379"/>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3" name="Text Box 359"/>
          <p:cNvSpPr txBox="1">
            <a:spLocks noChangeArrowheads="1"/>
          </p:cNvSpPr>
          <p:nvPr/>
        </p:nvSpPr>
        <p:spPr bwMode="auto">
          <a:xfrm>
            <a:off x="12603936" y="402919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8468" y="675052"/>
            <a:ext cx="2747963" cy="2438104"/>
          </a:xfrm>
          <a:prstGeom prst="rect">
            <a:avLst/>
          </a:prstGeom>
        </p:spPr>
      </p:pic>
    </p:spTree>
    <p:extLst>
      <p:ext uri="{BB962C8B-B14F-4D97-AF65-F5344CB8AC3E}">
        <p14:creationId xmlns:p14="http://schemas.microsoft.com/office/powerpoint/2010/main" val="2448856845"/>
      </p:ext>
    </p:extLst>
  </p:cSld>
  <p:clrMapOvr>
    <a:masterClrMapping/>
  </p:clrMapOvr>
</p:sld>
</file>

<file path=ppt/theme/theme1.xml><?xml version="1.0" encoding="utf-8"?>
<a:theme xmlns:a="http://schemas.openxmlformats.org/drawingml/2006/main" name="Office Them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935E4D-0C11-4BE8-9CD3-CADA4ABD7988}"/>
</file>

<file path=customXml/itemProps2.xml><?xml version="1.0" encoding="utf-8"?>
<ds:datastoreItem xmlns:ds="http://schemas.openxmlformats.org/officeDocument/2006/customXml" ds:itemID="{0FFA926D-A443-4F94-8561-C7F57B7951BD}"/>
</file>

<file path=customXml/itemProps3.xml><?xml version="1.0" encoding="utf-8"?>
<ds:datastoreItem xmlns:ds="http://schemas.openxmlformats.org/officeDocument/2006/customXml" ds:itemID="{8BA4282B-AADC-4849-B6EB-E8BC633C43DA}"/>
</file>

<file path=docProps/app.xml><?xml version="1.0" encoding="utf-8"?>
<Properties xmlns="http://schemas.openxmlformats.org/officeDocument/2006/extended-properties" xmlns:vt="http://schemas.openxmlformats.org/officeDocument/2006/docPropsVTypes">
  <Template/>
  <TotalTime>355</TotalTime>
  <Words>661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Bauhaus 93</vt:lpstr>
      <vt:lpstr>Calibri</vt:lpstr>
      <vt:lpstr>Myriad Pro Black Cond</vt:lpstr>
      <vt:lpstr>Myriad Pro Black SemiCond</vt:lpstr>
      <vt:lpstr>Myriad Pro Cond</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28</cp:revision>
  <dcterms:created xsi:type="dcterms:W3CDTF">2012-03-16T16:35:55Z</dcterms:created>
  <dcterms:modified xsi:type="dcterms:W3CDTF">2017-02-14T18:09:14Z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